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09" r:id="rId3"/>
    <p:sldId id="1010" r:id="rId4"/>
    <p:sldId id="1015" r:id="rId5"/>
    <p:sldId id="1016" r:id="rId6"/>
    <p:sldId id="1017" r:id="rId7"/>
    <p:sldId id="1011" r:id="rId8"/>
    <p:sldId id="1012" r:id="rId9"/>
    <p:sldId id="1014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2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888500"/>
          </a:xfrm>
        </p:spPr>
        <p:txBody>
          <a:bodyPr/>
          <a:lstStyle/>
          <a:p>
            <a:pPr hangingPunct="0">
              <a:tabLst>
                <a:tab pos="663892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will they go?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Huangshan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West Lake.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Changjiang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A33F230-5229-3A8A-0838-4D4BB8573C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998" y="620688"/>
            <a:ext cx="3478857" cy="591828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0D9C36EA-F694-B491-B8B7-E5F5072782A3}"/>
              </a:ext>
            </a:extLst>
          </p:cNvPr>
          <p:cNvSpPr txBox="1">
            <a:spLocks/>
          </p:cNvSpPr>
          <p:nvPr/>
        </p:nvSpPr>
        <p:spPr bwMode="auto">
          <a:xfrm>
            <a:off x="613806" y="5088615"/>
            <a:ext cx="9505056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boating this weekend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lake has beautiful islands and old bridges.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92E6BF4-12D9-2BE3-DA54-F0ED02E8A4C2}"/>
              </a:ext>
            </a:extLst>
          </p:cNvPr>
          <p:cNvSpPr txBox="1"/>
          <p:nvPr/>
        </p:nvSpPr>
        <p:spPr>
          <a:xfrm>
            <a:off x="973846" y="2681844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they?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 the Yellow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the Changjiang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At the West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75238D-4E6E-6B8E-4221-1DD555F7416C}"/>
              </a:ext>
            </a:extLst>
          </p:cNvPr>
          <p:cNvSpPr txBox="1">
            <a:spLocks/>
          </p:cNvSpPr>
          <p:nvPr/>
        </p:nvSpPr>
        <p:spPr bwMode="auto">
          <a:xfrm>
            <a:off x="550590" y="3900839"/>
            <a:ext cx="1051316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take a photo of this big river.It looks like a dragon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call it the “Mother River” of China.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3A86ECE-A95E-4CA5-9615-452B7F369B75}"/>
              </a:ext>
            </a:extLst>
          </p:cNvPr>
          <p:cNvSpPr txBox="1"/>
          <p:nvPr/>
        </p:nvSpPr>
        <p:spPr>
          <a:xfrm>
            <a:off x="955455" y="1531319"/>
            <a:ext cx="5312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55EF0BC-620F-B519-3C58-96B395658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place are they talking about?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Huangshan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West Lake.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Changjiang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5652D4E-A8BD-FDE9-4F18-7416C8C7C8CB}"/>
              </a:ext>
            </a:extLst>
          </p:cNvPr>
          <p:cNvSpPr txBox="1"/>
          <p:nvPr/>
        </p:nvSpPr>
        <p:spPr>
          <a:xfrm>
            <a:off x="559555" y="3891782"/>
            <a:ext cx="10945216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those tall mountains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they always in clouds?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especially in the morning.Let’s climb to the top tomorrow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F4F3BB8-07C0-C564-0D16-39490A870CEB}"/>
              </a:ext>
            </a:extLst>
          </p:cNvPr>
          <p:cNvSpPr txBox="1"/>
          <p:nvPr/>
        </p:nvSpPr>
        <p:spPr>
          <a:xfrm>
            <a:off x="955455" y="1459311"/>
            <a:ext cx="5312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336D9F2-2063-8E46-071D-334EDF3A1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2287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they do?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Climb the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Travel by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Ride bikes.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C8D7AD5-D765-A37E-1C00-C86C5A4B352D}"/>
              </a:ext>
            </a:extLst>
          </p:cNvPr>
          <p:cNvSpPr txBox="1"/>
          <p:nvPr/>
        </p:nvSpPr>
        <p:spPr>
          <a:xfrm>
            <a:off x="550590" y="3640020"/>
            <a:ext cx="11296112" cy="1949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buy tickets for the night cruise.The lights on the bridge are beautiful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idea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Yangtze River looks magical at night.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DA8007C-E300-DCA0-38AD-4ABCC15D766A}"/>
              </a:ext>
            </a:extLst>
          </p:cNvPr>
          <p:cNvSpPr txBox="1"/>
          <p:nvPr/>
        </p:nvSpPr>
        <p:spPr>
          <a:xfrm>
            <a:off x="973673" y="1249795"/>
            <a:ext cx="4410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86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787305-2E6A-F07A-32EA-9E7A55D84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68461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Huangshan is famous for its strange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hot springs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lakes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rocks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deserts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373F0A9-6604-3FF7-5CEA-39601366BDE1}"/>
              </a:ext>
            </a:extLst>
          </p:cNvPr>
          <p:cNvSpPr txBox="1"/>
          <p:nvPr/>
        </p:nvSpPr>
        <p:spPr>
          <a:xfrm>
            <a:off x="622598" y="3854015"/>
            <a:ext cx="8856984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Huangshan Mountain famous for?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>
                <a:solidFill>
                  <a:srgbClr val="ED028C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famous for its strange rocks and hot springs.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74A85B8-D845-0D1A-8EF7-35926235582B}"/>
              </a:ext>
            </a:extLst>
          </p:cNvPr>
          <p:cNvSpPr txBox="1"/>
          <p:nvPr/>
        </p:nvSpPr>
        <p:spPr>
          <a:xfrm>
            <a:off x="973673" y="1485969"/>
            <a:ext cx="4410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46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9616"/>
            <a:ext cx="11485848" cy="3892861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Hannah,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cinema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discount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Lydia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B97BE0B-97AD-4237-C41F-20AFFD3E0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862" y="1011208"/>
            <a:ext cx="6192688" cy="7675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 bwMode="auto">
          <a:xfrm>
            <a:off x="360854" y="3212976"/>
            <a:ext cx="11485848" cy="248950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Lydia is telling Hannah that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they’ll pay less to see the film at 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they need to book cinema tickets by 3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not possible for them to see the film at 8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Aidan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D499192-D9A6-883D-5283-539A544C3EC1}"/>
              </a:ext>
            </a:extLst>
          </p:cNvPr>
          <p:cNvSpPr txBox="1"/>
          <p:nvPr/>
        </p:nvSpPr>
        <p:spPr>
          <a:xfrm>
            <a:off x="964708" y="1468276"/>
            <a:ext cx="5219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034E59B8-0ED5-0EA6-BEB3-B9D46DFD887C}"/>
              </a:ext>
            </a:extLst>
          </p:cNvPr>
          <p:cNvSpPr txBox="1">
            <a:spLocks/>
          </p:cNvSpPr>
          <p:nvPr/>
        </p:nvSpPr>
        <p:spPr bwMode="auto">
          <a:xfrm>
            <a:off x="550590" y="3891782"/>
            <a:ext cx="1129611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“There’s a discount before 6 p.m.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可知，下午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点前有折扣，所以看下午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这场电影可以少花钱，故选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29393"/>
            <a:ext cx="11485848" cy="2246769"/>
          </a:xfrm>
        </p:spPr>
        <p:txBody>
          <a:bodyPr/>
          <a:lstStyle/>
          <a:p>
            <a:pPr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5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5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Aidan’s mother is </a:t>
            </a:r>
            <a:r>
              <a:rPr lang="zh-CN" altLang="zh-CN" sz="2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617663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explaining why she will get to Aidan’s school later than usual today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617980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reminding Aidan that he was going to catch a bus home today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617980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suggesting how Aidan should go home after school today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EB57D7E-DE12-D9C5-D1DC-BA45F3DA87BA}"/>
              </a:ext>
            </a:extLst>
          </p:cNvPr>
          <p:cNvSpPr txBox="1">
            <a:spLocks/>
          </p:cNvSpPr>
          <p:nvPr/>
        </p:nvSpPr>
        <p:spPr bwMode="auto">
          <a:xfrm>
            <a:off x="531944" y="5080902"/>
            <a:ext cx="11297615" cy="110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短信中妈妈说交通拥堵，不能像往常一样开车去接</a:t>
            </a:r>
            <a:r>
              <a:rPr lang="en-US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Aidan,</a:t>
            </a:r>
            <a:r>
              <a:rPr lang="zh-CN" altLang="zh-CN" sz="2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并建议他走路回家，</a:t>
            </a:r>
            <a:r>
              <a:rPr lang="zh-CN" altLang="zh-CN" sz="2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而不尝试坐公交车回家，是在给</a:t>
            </a:r>
            <a:r>
              <a:rPr lang="en-US" altLang="zh-CN" sz="2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Aidan</a:t>
            </a:r>
            <a:r>
              <a:rPr lang="zh-CN" altLang="zh-CN" sz="2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提出今天放学后怎么回家的建议，故选</a:t>
            </a:r>
            <a:r>
              <a:rPr lang="en-US" altLang="zh-CN" sz="2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500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A147640-05CD-2916-DDBB-F6A713ED25ED}"/>
              </a:ext>
            </a:extLst>
          </p:cNvPr>
          <p:cNvSpPr txBox="1"/>
          <p:nvPr/>
        </p:nvSpPr>
        <p:spPr>
          <a:xfrm>
            <a:off x="912952" y="2920767"/>
            <a:ext cx="449978" cy="6524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500" b="1">
                <a:solidFill>
                  <a:srgbClr val="FF0000"/>
                </a:solidFill>
                <a:effectLst/>
              </a:rPr>
              <a:t>C</a:t>
            </a:r>
            <a:endParaRPr lang="zh-CN" altLang="en-US" sz="25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692696"/>
            <a:ext cx="11468705" cy="218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Aidan</a:t>
            </a:r>
          </a:p>
          <a:p>
            <a:pPr indent="718185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terrible traffic jams today, so I can’t drive to school to pick you up as usual. Why don’t you walk home rather than try to take a bus? It’ll be quicker</a:t>
            </a:r>
            <a:r>
              <a:rPr lang="en-US" altLang="zh-CN" sz="25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eaLnBrk="1" hangingPunct="0">
              <a:lnSpc>
                <a:spcPct val="140000"/>
              </a:lnSpc>
              <a:tabLst>
                <a:tab pos="4231005" algn="l"/>
                <a:tab pos="8191500" algn="l"/>
              </a:tabLst>
            </a:pP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60854" y="849573"/>
            <a:ext cx="11485847" cy="204821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6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353</Words>
  <Application>Microsoft Office PowerPoint</Application>
  <PresentationFormat>自定义</PresentationFormat>
  <Paragraphs>58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360</cp:revision>
  <dcterms:created xsi:type="dcterms:W3CDTF">2020-11-06T05:24:00Z</dcterms:created>
  <dcterms:modified xsi:type="dcterms:W3CDTF">2025-06-09T08:18:35Z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